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98" autoAdjust="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3EA29F83-579D-4D0D-BA87-DEAF39571625}" type="datetimeFigureOut">
              <a:rPr lang="zh-HK" altLang="en-US" smtClean="0"/>
              <a:pPr/>
              <a:t>11/9/2023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EB42F882-4D14-4F59-85EC-84E24F94B2F3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81619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2F882-4D14-4F59-85EC-84E24F94B2F3}" type="slidenum">
              <a:rPr lang="zh-HK" altLang="en-US" smtClean="0"/>
              <a:pPr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3157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26B9-F1D9-428A-9836-4CE0A943E936}" type="datetimeFigureOut">
              <a:rPr lang="zh-TW" altLang="en-US" smtClean="0"/>
              <a:pPr/>
              <a:t>2023/9/11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DAB8-9C32-4A3F-AC30-1D69517106E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26B9-F1D9-428A-9836-4CE0A943E936}" type="datetimeFigureOut">
              <a:rPr lang="zh-TW" altLang="en-US" smtClean="0"/>
              <a:pPr/>
              <a:t>2023/9/11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DAB8-9C32-4A3F-AC30-1D69517106E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26B9-F1D9-428A-9836-4CE0A943E936}" type="datetimeFigureOut">
              <a:rPr lang="zh-TW" altLang="en-US" smtClean="0"/>
              <a:pPr/>
              <a:t>2023/9/11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DAB8-9C32-4A3F-AC30-1D69517106E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26B9-F1D9-428A-9836-4CE0A943E936}" type="datetimeFigureOut">
              <a:rPr lang="zh-TW" altLang="en-US" smtClean="0"/>
              <a:pPr/>
              <a:t>2023/9/11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DAB8-9C32-4A3F-AC30-1D69517106E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26B9-F1D9-428A-9836-4CE0A943E936}" type="datetimeFigureOut">
              <a:rPr lang="zh-TW" altLang="en-US" smtClean="0"/>
              <a:pPr/>
              <a:t>2023/9/11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DAB8-9C32-4A3F-AC30-1D69517106E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26B9-F1D9-428A-9836-4CE0A943E936}" type="datetimeFigureOut">
              <a:rPr lang="zh-TW" altLang="en-US" smtClean="0"/>
              <a:pPr/>
              <a:t>2023/9/11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DAB8-9C32-4A3F-AC30-1D69517106E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26B9-F1D9-428A-9836-4CE0A943E936}" type="datetimeFigureOut">
              <a:rPr lang="zh-TW" altLang="en-US" smtClean="0"/>
              <a:pPr/>
              <a:t>2023/9/11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DAB8-9C32-4A3F-AC30-1D69517106E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26B9-F1D9-428A-9836-4CE0A943E936}" type="datetimeFigureOut">
              <a:rPr lang="zh-TW" altLang="en-US" smtClean="0"/>
              <a:pPr/>
              <a:t>2023/9/11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DAB8-9C32-4A3F-AC30-1D69517106E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26B9-F1D9-428A-9836-4CE0A943E936}" type="datetimeFigureOut">
              <a:rPr lang="zh-TW" altLang="en-US" smtClean="0"/>
              <a:pPr/>
              <a:t>2023/9/11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DAB8-9C32-4A3F-AC30-1D69517106E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26B9-F1D9-428A-9836-4CE0A943E936}" type="datetimeFigureOut">
              <a:rPr lang="zh-TW" altLang="en-US" smtClean="0"/>
              <a:pPr/>
              <a:t>2023/9/11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DAB8-9C32-4A3F-AC30-1D69517106E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26B9-F1D9-428A-9836-4CE0A943E936}" type="datetimeFigureOut">
              <a:rPr lang="zh-TW" altLang="en-US" smtClean="0"/>
              <a:pPr/>
              <a:t>2023/9/11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DAB8-9C32-4A3F-AC30-1D69517106E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126B9-F1D9-428A-9836-4CE0A943E936}" type="datetimeFigureOut">
              <a:rPr lang="zh-TW" altLang="en-US" smtClean="0"/>
              <a:pPr/>
              <a:t>2023/9/11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DDAB8-9C32-4A3F-AC30-1D69517106E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32" y="1239408"/>
            <a:ext cx="9144000" cy="861774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5000" b="1" u="sng" dirty="0">
                <a:solidFill>
                  <a:schemeClr val="bg1"/>
                </a:solidFill>
                <a:latin typeface="Arial Narrow" pitchFamily="34" charset="0"/>
                <a:ea typeface="Arial Unicode MS" pitchFamily="34" charset="-120"/>
                <a:cs typeface="Arial Unicode MS" pitchFamily="34" charset="-120"/>
              </a:rPr>
              <a:t>NOTICE   </a:t>
            </a:r>
            <a:r>
              <a:rPr lang="zh-TW" altLang="en-US" sz="5000" b="1" u="sng" dirty="0">
                <a:solidFill>
                  <a:schemeClr val="bg1"/>
                </a:solidFill>
                <a:latin typeface="SimHei" pitchFamily="49" charset="-122"/>
                <a:ea typeface="SimHei" pitchFamily="49" charset="-122"/>
              </a:rPr>
              <a:t>通告</a:t>
            </a:r>
            <a:endParaRPr lang="zh-TW" altLang="en-US" sz="5000" b="1" u="sng" dirty="0">
              <a:solidFill>
                <a:schemeClr val="bg1"/>
              </a:solidFill>
              <a:latin typeface="Arial Narrow" pitchFamily="34" charset="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475656" y="346217"/>
            <a:ext cx="6357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>
                <a:latin typeface="SimHei" pitchFamily="49" charset="-122"/>
                <a:ea typeface="SimHei" pitchFamily="49" charset="-122"/>
              </a:rPr>
              <a:t>設施管理處</a:t>
            </a:r>
            <a:endParaRPr lang="en-US" altLang="zh-TW" b="1" dirty="0">
              <a:latin typeface="SimHei" pitchFamily="49" charset="-122"/>
              <a:ea typeface="SimHei" pitchFamily="49" charset="-122"/>
            </a:endParaRPr>
          </a:p>
          <a:p>
            <a:pPr algn="ctr"/>
            <a:r>
              <a:rPr lang="en-US" altLang="zh-TW" b="1" dirty="0">
                <a:latin typeface="Arial Narrow" pitchFamily="34" charset="0"/>
                <a:ea typeface="SimHei" pitchFamily="49" charset="-122"/>
              </a:rPr>
              <a:t>Facilities Management Office</a:t>
            </a:r>
            <a:endParaRPr lang="zh-TW" altLang="en-US" b="1" dirty="0">
              <a:latin typeface="Arial Narrow" pitchFamily="34" charset="0"/>
              <a:ea typeface="SimHei" pitchFamily="49" charset="-122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394037" y="4269470"/>
            <a:ext cx="64330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000" b="1" dirty="0">
                <a:latin typeface="SimHei" pitchFamily="49" charset="-122"/>
                <a:ea typeface="SimHei" pitchFamily="49" charset="-122"/>
              </a:rPr>
              <a:t>緊急維修</a:t>
            </a:r>
            <a:r>
              <a:rPr lang="en-US" altLang="zh-TW" sz="3000" b="1" dirty="0">
                <a:latin typeface="SimHei" pitchFamily="49" charset="-122"/>
                <a:ea typeface="SimHei" pitchFamily="49" charset="-122"/>
              </a:rPr>
              <a:t> </a:t>
            </a:r>
            <a:endParaRPr lang="en-AU" altLang="zh-TW" sz="3000" b="1" dirty="0">
              <a:latin typeface="SimHei" pitchFamily="49" charset="-122"/>
              <a:ea typeface="SimHei" pitchFamily="49" charset="-122"/>
            </a:endParaRPr>
          </a:p>
          <a:p>
            <a:pPr algn="ctr"/>
            <a:r>
              <a:rPr lang="zh-TW" altLang="en-US" sz="3000" b="1">
                <a:latin typeface="SimHei" pitchFamily="49" charset="-122"/>
                <a:ea typeface="SimHei" pitchFamily="49" charset="-122"/>
              </a:rPr>
              <a:t>教學</a:t>
            </a:r>
            <a:r>
              <a:rPr lang="zh-TW" altLang="en-US" sz="3000" b="1" dirty="0">
                <a:latin typeface="SimHei" pitchFamily="49" charset="-122"/>
                <a:ea typeface="SimHei" pitchFamily="49" charset="-122"/>
              </a:rPr>
              <a:t>大樓中央冷氣暫停使用，</a:t>
            </a:r>
            <a:endParaRPr lang="en-US" altLang="zh-TW" sz="3000" b="1" dirty="0">
              <a:latin typeface="SimHei" pitchFamily="49" charset="-122"/>
              <a:ea typeface="SimHei" pitchFamily="49" charset="-122"/>
            </a:endParaRPr>
          </a:p>
          <a:p>
            <a:pPr algn="ctr"/>
            <a:r>
              <a:rPr lang="zh-TW" altLang="en-US" sz="3000" b="1" dirty="0">
                <a:latin typeface="SimHei" pitchFamily="49" charset="-122"/>
                <a:ea typeface="SimHei" pitchFamily="49" charset="-122"/>
              </a:rPr>
              <a:t>直至另行通知。</a:t>
            </a:r>
            <a:endParaRPr lang="en-US" altLang="zh-TW" sz="3000" b="1" dirty="0">
              <a:latin typeface="SimHei" pitchFamily="49" charset="-122"/>
              <a:ea typeface="SimHei" pitchFamily="49" charset="-122"/>
            </a:endParaRPr>
          </a:p>
          <a:p>
            <a:pPr algn="ctr"/>
            <a:r>
              <a:rPr lang="zh-TW" altLang="en-US" sz="3000" b="1" dirty="0">
                <a:latin typeface="SimHei" pitchFamily="49" charset="-122"/>
                <a:ea typeface="SimHei" pitchFamily="49" charset="-122"/>
              </a:rPr>
              <a:t>不便之處，敬請原諒</a:t>
            </a:r>
            <a:r>
              <a:rPr lang="en-US" altLang="zh-TW" sz="3000" b="1" dirty="0">
                <a:latin typeface="SimHei" pitchFamily="49" charset="-122"/>
                <a:ea typeface="SimHei" pitchFamily="49" charset="-122"/>
              </a:rPr>
              <a:t>﹗</a:t>
            </a:r>
          </a:p>
        </p:txBody>
      </p:sp>
      <p:sp>
        <p:nvSpPr>
          <p:cNvPr id="9" name="文字方塊 1"/>
          <p:cNvSpPr txBox="1"/>
          <p:nvPr/>
        </p:nvSpPr>
        <p:spPr>
          <a:xfrm>
            <a:off x="-85708" y="2211605"/>
            <a:ext cx="712852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Emergency repairing work in progress</a:t>
            </a:r>
          </a:p>
          <a:p>
            <a:pPr algn="ctr"/>
            <a:r>
              <a:rPr lang="en-US" altLang="zh-TW" sz="2400" b="1" dirty="0"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Main air-conditioning system of Main Building has been suspended until further notice. </a:t>
            </a:r>
          </a:p>
          <a:p>
            <a:pPr algn="ctr"/>
            <a:r>
              <a:rPr lang="en-US" altLang="zh-TW" sz="2400" b="1" dirty="0"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Please accept our apology for any inconvenience   that may be caused.</a:t>
            </a:r>
          </a:p>
          <a:p>
            <a:pPr algn="ctr"/>
            <a:endParaRPr lang="en-US" altLang="zh-TW" sz="3200" b="1" dirty="0">
              <a:latin typeface="+mj-lt"/>
              <a:ea typeface="SimHei" pitchFamily="49" charset="-122"/>
            </a:endParaRPr>
          </a:p>
          <a:p>
            <a:pPr algn="ctr"/>
            <a:endParaRPr lang="en-US" altLang="zh-TW" sz="3200" b="1" dirty="0">
              <a:latin typeface="+mj-lt"/>
              <a:ea typeface="SimHei" pitchFamily="49" charset="-122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17" y="198260"/>
            <a:ext cx="1008112" cy="942247"/>
          </a:xfrm>
          <a:prstGeom prst="rect">
            <a:avLst/>
          </a:prstGeom>
        </p:spPr>
      </p:pic>
      <p:pic>
        <p:nvPicPr>
          <p:cNvPr id="1028" name="Picture 4" descr="no air conditioning clipart - Clip Art Library">
            <a:extLst>
              <a:ext uri="{FF2B5EF4-FFF2-40B4-BE49-F238E27FC236}">
                <a16:creationId xmlns:a16="http://schemas.microsoft.com/office/drawing/2014/main" id="{A95CBC26-A4B8-E013-A0D5-8FD715C40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838" y="311798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</TotalTime>
  <Words>59</Words>
  <Application>Microsoft Office PowerPoint</Application>
  <PresentationFormat>如螢幕大小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SimHei</vt:lpstr>
      <vt:lpstr>Arial</vt:lpstr>
      <vt:lpstr>Arial Narrow</vt:lpstr>
      <vt:lpstr>Calibri</vt:lpstr>
      <vt:lpstr>Times New Roman</vt:lpstr>
      <vt:lpstr>Office 佈景主題</vt:lpstr>
      <vt:lpstr>PowerPoint 簡報</vt:lpstr>
    </vt:vector>
  </TitlesOfParts>
  <Company>C.M.T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angel0514hk</dc:creator>
  <cp:lastModifiedBy>Law Yuet Shan</cp:lastModifiedBy>
  <cp:revision>62</cp:revision>
  <cp:lastPrinted>2017-10-16T10:20:15Z</cp:lastPrinted>
  <dcterms:created xsi:type="dcterms:W3CDTF">2015-06-25T14:59:29Z</dcterms:created>
  <dcterms:modified xsi:type="dcterms:W3CDTF">2023-09-11T01:58:15Z</dcterms:modified>
</cp:coreProperties>
</file>