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5453" autoAdjust="0"/>
    <p:restoredTop sz="94660"/>
  </p:normalViewPr>
  <p:slideViewPr>
    <p:cSldViewPr snapToGrid="0">
      <p:cViewPr varScale="1">
        <p:scale>
          <a:sx n="65" d="100"/>
          <a:sy n="65" d="100"/>
        </p:scale>
        <p:origin x="102" y="9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C794940D-28A8-4DF2-B67D-35FB89BD5465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1" y="4776789"/>
            <a:ext cx="5438775" cy="3908425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9" y="942975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B6289504-DCBD-4E6D-8F4C-E76742E5C4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343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289504-DCBD-4E6D-8F4C-E76742E5C48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577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6C2B-3E56-431D-8C2D-8F654A75B928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34B31-28CF-46CE-945F-5A7A5A043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71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6C2B-3E56-431D-8C2D-8F654A75B928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34B31-28CF-46CE-945F-5A7A5A043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302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6C2B-3E56-431D-8C2D-8F654A75B928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34B31-28CF-46CE-945F-5A7A5A043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4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6C2B-3E56-431D-8C2D-8F654A75B928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34B31-28CF-46CE-945F-5A7A5A043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299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6C2B-3E56-431D-8C2D-8F654A75B928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34B31-28CF-46CE-945F-5A7A5A043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139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6C2B-3E56-431D-8C2D-8F654A75B928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34B31-28CF-46CE-945F-5A7A5A043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48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6C2B-3E56-431D-8C2D-8F654A75B928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34B31-28CF-46CE-945F-5A7A5A043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044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6C2B-3E56-431D-8C2D-8F654A75B928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34B31-28CF-46CE-945F-5A7A5A043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801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6C2B-3E56-431D-8C2D-8F654A75B928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34B31-28CF-46CE-945F-5A7A5A043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47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6C2B-3E56-431D-8C2D-8F654A75B928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34B31-28CF-46CE-945F-5A7A5A043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642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76C2B-3E56-431D-8C2D-8F654A75B928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34B31-28CF-46CE-945F-5A7A5A043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262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076C2B-3E56-431D-8C2D-8F654A75B928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234B31-28CF-46CE-945F-5A7A5A0434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290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5094" y="1174594"/>
            <a:ext cx="10931856" cy="1058129"/>
          </a:xfrm>
          <a:solidFill>
            <a:srgbClr val="0070C0"/>
          </a:solidFill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Attention </a:t>
            </a:r>
            <a:r>
              <a:rPr lang="zh-TW" altLang="en-US" b="1" dirty="0">
                <a:solidFill>
                  <a:schemeClr val="bg1"/>
                </a:solidFill>
              </a:rPr>
              <a:t>注意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5094" y="2232722"/>
            <a:ext cx="10931856" cy="4311637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spcBef>
                <a:spcPts val="0"/>
              </a:spcBef>
            </a:pPr>
            <a:endParaRPr lang="en-US" altLang="zh-TW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altLang="zh-TW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school holidays will begin on 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altLang="zh-TW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Monday, 16 February 2026, and end on 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altLang="zh-TW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Sunday, 22 February 2026.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endParaRPr lang="en-US" altLang="zh-TW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altLang="zh-TW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urgent matters, please contact Security Control at the following number: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altLang="zh-TW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Tel: 2804 8566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br>
              <a:rPr lang="en-US" altLang="zh-TW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zh-TW" alt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查詢電話 </a:t>
            </a:r>
            <a:r>
              <a:rPr lang="en-US" altLang="zh-TW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Enquiry, please dial 2804 8566</a:t>
            </a:r>
          </a:p>
          <a:p>
            <a:pPr algn="l"/>
            <a:endParaRPr lang="en-US" altLang="zh-TW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TW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TW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altLang="zh-TW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TW" sz="25000" dirty="0">
              <a:latin typeface="Times New Roman" panose="02020603050405020304" pitchFamily="18" charset="0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360460" y="313640"/>
            <a:ext cx="3521123" cy="69278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000" b="1" dirty="0"/>
              <a:t>設施管理處</a:t>
            </a:r>
            <a:endParaRPr lang="en-AU" altLang="zh-TW" sz="2000" b="1" dirty="0"/>
          </a:p>
          <a:p>
            <a:pPr algn="ctr"/>
            <a:r>
              <a:rPr lang="en-AU" sz="2000" b="1"/>
              <a:t>Facilities </a:t>
            </a:r>
            <a:r>
              <a:rPr lang="en-AU" sz="2000" b="1" dirty="0"/>
              <a:t>Management Office</a:t>
            </a:r>
            <a:endParaRPr lang="en-US" sz="2000" b="1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325" y="110634"/>
            <a:ext cx="1051995" cy="983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436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56</Words>
  <Application>Microsoft Office PowerPoint</Application>
  <PresentationFormat>寬螢幕</PresentationFormat>
  <Paragraphs>15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Attention 注意</vt:lpstr>
    </vt:vector>
  </TitlesOfParts>
  <Company>Jones Lang LaSalle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Chen, Chung</dc:creator>
  <cp:lastModifiedBy>Simon Tang</cp:lastModifiedBy>
  <cp:revision>45</cp:revision>
  <cp:lastPrinted>2024-01-29T04:21:07Z</cp:lastPrinted>
  <dcterms:created xsi:type="dcterms:W3CDTF">2016-01-11T03:05:22Z</dcterms:created>
  <dcterms:modified xsi:type="dcterms:W3CDTF">2025-12-19T07:15:42Z</dcterms:modified>
</cp:coreProperties>
</file>